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</p:sldIdLst>
  <p:sldSz cx="32399288" cy="43200638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65"/>
  </p:normalViewPr>
  <p:slideViewPr>
    <p:cSldViewPr snapToGrid="0">
      <p:cViewPr>
        <p:scale>
          <a:sx n="40" d="100"/>
          <a:sy n="40" d="100"/>
        </p:scale>
        <p:origin x="-624" y="-1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29947" y="7070108"/>
            <a:ext cx="27539395" cy="15040222"/>
          </a:xfrm>
        </p:spPr>
        <p:txBody>
          <a:bodyPr anchor="b"/>
          <a:lstStyle>
            <a:lvl1pPr algn="ctr">
              <a:defRPr sz="2125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49911" y="22690338"/>
            <a:ext cx="24299466" cy="10430151"/>
          </a:xfrm>
        </p:spPr>
        <p:txBody>
          <a:bodyPr/>
          <a:lstStyle>
            <a:lvl1pPr marL="0" indent="0" algn="ctr">
              <a:buNone/>
              <a:defRPr sz="8504"/>
            </a:lvl1pPr>
            <a:lvl2pPr marL="1619951" indent="0" algn="ctr">
              <a:buNone/>
              <a:defRPr sz="7086"/>
            </a:lvl2pPr>
            <a:lvl3pPr marL="3239902" indent="0" algn="ctr">
              <a:buNone/>
              <a:defRPr sz="6378"/>
            </a:lvl3pPr>
            <a:lvl4pPr marL="4859853" indent="0" algn="ctr">
              <a:buNone/>
              <a:defRPr sz="5669"/>
            </a:lvl4pPr>
            <a:lvl5pPr marL="6479804" indent="0" algn="ctr">
              <a:buNone/>
              <a:defRPr sz="5669"/>
            </a:lvl5pPr>
            <a:lvl6pPr marL="8099755" indent="0" algn="ctr">
              <a:buNone/>
              <a:defRPr sz="5669"/>
            </a:lvl6pPr>
            <a:lvl7pPr marL="9719706" indent="0" algn="ctr">
              <a:buNone/>
              <a:defRPr sz="5669"/>
            </a:lvl7pPr>
            <a:lvl8pPr marL="11339657" indent="0" algn="ctr">
              <a:buNone/>
              <a:defRPr sz="5669"/>
            </a:lvl8pPr>
            <a:lvl9pPr marL="12959608" indent="0" algn="ctr">
              <a:buNone/>
              <a:defRPr sz="5669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1E93A-5CDF-2E4C-86EE-43D884882A5E}" type="datetimeFigureOut">
              <a:rPr lang="pt-BR" smtClean="0"/>
              <a:t>04/11/2024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59ED9-901C-7444-B90E-6CD6FE23CE7F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81606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1E93A-5CDF-2E4C-86EE-43D884882A5E}" type="datetimeFigureOut">
              <a:rPr lang="pt-BR" smtClean="0"/>
              <a:t>04/11/2024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59ED9-901C-7444-B90E-6CD6FE23CE7F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324131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3185742" y="2300034"/>
            <a:ext cx="6986096" cy="366105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27453" y="2300034"/>
            <a:ext cx="20553298" cy="366105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1E93A-5CDF-2E4C-86EE-43D884882A5E}" type="datetimeFigureOut">
              <a:rPr lang="pt-BR" smtClean="0"/>
              <a:t>04/11/2024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59ED9-901C-7444-B90E-6CD6FE23CE7F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856725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1E93A-5CDF-2E4C-86EE-43D884882A5E}" type="datetimeFigureOut">
              <a:rPr lang="pt-BR" smtClean="0"/>
              <a:t>04/11/2024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59ED9-901C-7444-B90E-6CD6FE23CE7F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465810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10578" y="10770172"/>
            <a:ext cx="27944386" cy="17970262"/>
          </a:xfrm>
        </p:spPr>
        <p:txBody>
          <a:bodyPr anchor="b"/>
          <a:lstStyle>
            <a:lvl1pPr>
              <a:defRPr sz="2125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10578" y="28910440"/>
            <a:ext cx="27944386" cy="9450136"/>
          </a:xfrm>
        </p:spPr>
        <p:txBody>
          <a:bodyPr/>
          <a:lstStyle>
            <a:lvl1pPr marL="0" indent="0">
              <a:buNone/>
              <a:defRPr sz="8504">
                <a:solidFill>
                  <a:schemeClr val="tx1">
                    <a:tint val="82000"/>
                  </a:schemeClr>
                </a:solidFill>
              </a:defRPr>
            </a:lvl1pPr>
            <a:lvl2pPr marL="1619951" indent="0">
              <a:buNone/>
              <a:defRPr sz="7086">
                <a:solidFill>
                  <a:schemeClr val="tx1">
                    <a:tint val="82000"/>
                  </a:schemeClr>
                </a:solidFill>
              </a:defRPr>
            </a:lvl2pPr>
            <a:lvl3pPr marL="3239902" indent="0">
              <a:buNone/>
              <a:defRPr sz="6378">
                <a:solidFill>
                  <a:schemeClr val="tx1">
                    <a:tint val="82000"/>
                  </a:schemeClr>
                </a:solidFill>
              </a:defRPr>
            </a:lvl3pPr>
            <a:lvl4pPr marL="4859853" indent="0">
              <a:buNone/>
              <a:defRPr sz="5669">
                <a:solidFill>
                  <a:schemeClr val="tx1">
                    <a:tint val="82000"/>
                  </a:schemeClr>
                </a:solidFill>
              </a:defRPr>
            </a:lvl4pPr>
            <a:lvl5pPr marL="6479804" indent="0">
              <a:buNone/>
              <a:defRPr sz="5669">
                <a:solidFill>
                  <a:schemeClr val="tx1">
                    <a:tint val="82000"/>
                  </a:schemeClr>
                </a:solidFill>
              </a:defRPr>
            </a:lvl5pPr>
            <a:lvl6pPr marL="8099755" indent="0">
              <a:buNone/>
              <a:defRPr sz="5669">
                <a:solidFill>
                  <a:schemeClr val="tx1">
                    <a:tint val="82000"/>
                  </a:schemeClr>
                </a:solidFill>
              </a:defRPr>
            </a:lvl6pPr>
            <a:lvl7pPr marL="9719706" indent="0">
              <a:buNone/>
              <a:defRPr sz="5669">
                <a:solidFill>
                  <a:schemeClr val="tx1">
                    <a:tint val="82000"/>
                  </a:schemeClr>
                </a:solidFill>
              </a:defRPr>
            </a:lvl7pPr>
            <a:lvl8pPr marL="11339657" indent="0">
              <a:buNone/>
              <a:defRPr sz="5669">
                <a:solidFill>
                  <a:schemeClr val="tx1">
                    <a:tint val="82000"/>
                  </a:schemeClr>
                </a:solidFill>
              </a:defRPr>
            </a:lvl8pPr>
            <a:lvl9pPr marL="12959608" indent="0">
              <a:buNone/>
              <a:defRPr sz="5669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1E93A-5CDF-2E4C-86EE-43D884882A5E}" type="datetimeFigureOut">
              <a:rPr lang="pt-BR" smtClean="0"/>
              <a:t>04/11/2024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59ED9-901C-7444-B90E-6CD6FE23CE7F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889990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27451" y="11500170"/>
            <a:ext cx="13769697" cy="274104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402140" y="11500170"/>
            <a:ext cx="13769697" cy="274104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1E93A-5CDF-2E4C-86EE-43D884882A5E}" type="datetimeFigureOut">
              <a:rPr lang="pt-BR" smtClean="0"/>
              <a:t>04/11/2024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59ED9-901C-7444-B90E-6CD6FE23CE7F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078347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1671" y="2300044"/>
            <a:ext cx="27944386" cy="83501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675" y="10590160"/>
            <a:ext cx="13706415" cy="5190073"/>
          </a:xfrm>
        </p:spPr>
        <p:txBody>
          <a:bodyPr anchor="b"/>
          <a:lstStyle>
            <a:lvl1pPr marL="0" indent="0">
              <a:buNone/>
              <a:defRPr sz="8504" b="1"/>
            </a:lvl1pPr>
            <a:lvl2pPr marL="1619951" indent="0">
              <a:buNone/>
              <a:defRPr sz="7086" b="1"/>
            </a:lvl2pPr>
            <a:lvl3pPr marL="3239902" indent="0">
              <a:buNone/>
              <a:defRPr sz="6378" b="1"/>
            </a:lvl3pPr>
            <a:lvl4pPr marL="4859853" indent="0">
              <a:buNone/>
              <a:defRPr sz="5669" b="1"/>
            </a:lvl4pPr>
            <a:lvl5pPr marL="6479804" indent="0">
              <a:buNone/>
              <a:defRPr sz="5669" b="1"/>
            </a:lvl5pPr>
            <a:lvl6pPr marL="8099755" indent="0">
              <a:buNone/>
              <a:defRPr sz="5669" b="1"/>
            </a:lvl6pPr>
            <a:lvl7pPr marL="9719706" indent="0">
              <a:buNone/>
              <a:defRPr sz="5669" b="1"/>
            </a:lvl7pPr>
            <a:lvl8pPr marL="11339657" indent="0">
              <a:buNone/>
              <a:defRPr sz="5669" b="1"/>
            </a:lvl8pPr>
            <a:lvl9pPr marL="12959608" indent="0">
              <a:buNone/>
              <a:defRPr sz="5669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31675" y="15780233"/>
            <a:ext cx="13706415" cy="232103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6402142" y="10590160"/>
            <a:ext cx="13773917" cy="5190073"/>
          </a:xfrm>
        </p:spPr>
        <p:txBody>
          <a:bodyPr anchor="b"/>
          <a:lstStyle>
            <a:lvl1pPr marL="0" indent="0">
              <a:buNone/>
              <a:defRPr sz="8504" b="1"/>
            </a:lvl1pPr>
            <a:lvl2pPr marL="1619951" indent="0">
              <a:buNone/>
              <a:defRPr sz="7086" b="1"/>
            </a:lvl2pPr>
            <a:lvl3pPr marL="3239902" indent="0">
              <a:buNone/>
              <a:defRPr sz="6378" b="1"/>
            </a:lvl3pPr>
            <a:lvl4pPr marL="4859853" indent="0">
              <a:buNone/>
              <a:defRPr sz="5669" b="1"/>
            </a:lvl4pPr>
            <a:lvl5pPr marL="6479804" indent="0">
              <a:buNone/>
              <a:defRPr sz="5669" b="1"/>
            </a:lvl5pPr>
            <a:lvl6pPr marL="8099755" indent="0">
              <a:buNone/>
              <a:defRPr sz="5669" b="1"/>
            </a:lvl6pPr>
            <a:lvl7pPr marL="9719706" indent="0">
              <a:buNone/>
              <a:defRPr sz="5669" b="1"/>
            </a:lvl7pPr>
            <a:lvl8pPr marL="11339657" indent="0">
              <a:buNone/>
              <a:defRPr sz="5669" b="1"/>
            </a:lvl8pPr>
            <a:lvl9pPr marL="12959608" indent="0">
              <a:buNone/>
              <a:defRPr sz="5669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6402142" y="15780233"/>
            <a:ext cx="13773917" cy="232103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1E93A-5CDF-2E4C-86EE-43D884882A5E}" type="datetimeFigureOut">
              <a:rPr lang="pt-BR" smtClean="0"/>
              <a:t>04/11/2024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59ED9-901C-7444-B90E-6CD6FE23CE7F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841612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1E93A-5CDF-2E4C-86EE-43D884882A5E}" type="datetimeFigureOut">
              <a:rPr lang="pt-BR" smtClean="0"/>
              <a:t>04/11/2024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59ED9-901C-7444-B90E-6CD6FE23CE7F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321683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1E93A-5CDF-2E4C-86EE-43D884882A5E}" type="datetimeFigureOut">
              <a:rPr lang="pt-BR" smtClean="0"/>
              <a:t>04/11/2024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59ED9-901C-7444-B90E-6CD6FE23CE7F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857737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1671" y="2880042"/>
            <a:ext cx="10449614" cy="10080149"/>
          </a:xfrm>
        </p:spPr>
        <p:txBody>
          <a:bodyPr anchor="b"/>
          <a:lstStyle>
            <a:lvl1pPr>
              <a:defRPr sz="1133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73917" y="6220102"/>
            <a:ext cx="16402140" cy="30700453"/>
          </a:xfrm>
        </p:spPr>
        <p:txBody>
          <a:bodyPr/>
          <a:lstStyle>
            <a:lvl1pPr>
              <a:defRPr sz="11338"/>
            </a:lvl1pPr>
            <a:lvl2pPr>
              <a:defRPr sz="9921"/>
            </a:lvl2pPr>
            <a:lvl3pPr>
              <a:defRPr sz="8504"/>
            </a:lvl3pPr>
            <a:lvl4pPr>
              <a:defRPr sz="7086"/>
            </a:lvl4pPr>
            <a:lvl5pPr>
              <a:defRPr sz="7086"/>
            </a:lvl5pPr>
            <a:lvl6pPr>
              <a:defRPr sz="7086"/>
            </a:lvl6pPr>
            <a:lvl7pPr>
              <a:defRPr sz="7086"/>
            </a:lvl7pPr>
            <a:lvl8pPr>
              <a:defRPr sz="7086"/>
            </a:lvl8pPr>
            <a:lvl9pPr>
              <a:defRPr sz="7086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31671" y="12960191"/>
            <a:ext cx="10449614" cy="24010358"/>
          </a:xfrm>
        </p:spPr>
        <p:txBody>
          <a:bodyPr/>
          <a:lstStyle>
            <a:lvl1pPr marL="0" indent="0">
              <a:buNone/>
              <a:defRPr sz="5669"/>
            </a:lvl1pPr>
            <a:lvl2pPr marL="1619951" indent="0">
              <a:buNone/>
              <a:defRPr sz="4960"/>
            </a:lvl2pPr>
            <a:lvl3pPr marL="3239902" indent="0">
              <a:buNone/>
              <a:defRPr sz="4252"/>
            </a:lvl3pPr>
            <a:lvl4pPr marL="4859853" indent="0">
              <a:buNone/>
              <a:defRPr sz="3543"/>
            </a:lvl4pPr>
            <a:lvl5pPr marL="6479804" indent="0">
              <a:buNone/>
              <a:defRPr sz="3543"/>
            </a:lvl5pPr>
            <a:lvl6pPr marL="8099755" indent="0">
              <a:buNone/>
              <a:defRPr sz="3543"/>
            </a:lvl6pPr>
            <a:lvl7pPr marL="9719706" indent="0">
              <a:buNone/>
              <a:defRPr sz="3543"/>
            </a:lvl7pPr>
            <a:lvl8pPr marL="11339657" indent="0">
              <a:buNone/>
              <a:defRPr sz="3543"/>
            </a:lvl8pPr>
            <a:lvl9pPr marL="12959608" indent="0">
              <a:buNone/>
              <a:defRPr sz="354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1E93A-5CDF-2E4C-86EE-43D884882A5E}" type="datetimeFigureOut">
              <a:rPr lang="pt-BR" smtClean="0"/>
              <a:t>04/11/2024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59ED9-901C-7444-B90E-6CD6FE23CE7F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605925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1671" y="2880042"/>
            <a:ext cx="10449614" cy="10080149"/>
          </a:xfrm>
        </p:spPr>
        <p:txBody>
          <a:bodyPr anchor="b"/>
          <a:lstStyle>
            <a:lvl1pPr>
              <a:defRPr sz="1133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73917" y="6220102"/>
            <a:ext cx="16402140" cy="30700453"/>
          </a:xfrm>
        </p:spPr>
        <p:txBody>
          <a:bodyPr anchor="t"/>
          <a:lstStyle>
            <a:lvl1pPr marL="0" indent="0">
              <a:buNone/>
              <a:defRPr sz="11338"/>
            </a:lvl1pPr>
            <a:lvl2pPr marL="1619951" indent="0">
              <a:buNone/>
              <a:defRPr sz="9921"/>
            </a:lvl2pPr>
            <a:lvl3pPr marL="3239902" indent="0">
              <a:buNone/>
              <a:defRPr sz="8504"/>
            </a:lvl3pPr>
            <a:lvl4pPr marL="4859853" indent="0">
              <a:buNone/>
              <a:defRPr sz="7086"/>
            </a:lvl4pPr>
            <a:lvl5pPr marL="6479804" indent="0">
              <a:buNone/>
              <a:defRPr sz="7086"/>
            </a:lvl5pPr>
            <a:lvl6pPr marL="8099755" indent="0">
              <a:buNone/>
              <a:defRPr sz="7086"/>
            </a:lvl6pPr>
            <a:lvl7pPr marL="9719706" indent="0">
              <a:buNone/>
              <a:defRPr sz="7086"/>
            </a:lvl7pPr>
            <a:lvl8pPr marL="11339657" indent="0">
              <a:buNone/>
              <a:defRPr sz="7086"/>
            </a:lvl8pPr>
            <a:lvl9pPr marL="12959608" indent="0">
              <a:buNone/>
              <a:defRPr sz="7086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31671" y="12960191"/>
            <a:ext cx="10449614" cy="24010358"/>
          </a:xfrm>
        </p:spPr>
        <p:txBody>
          <a:bodyPr/>
          <a:lstStyle>
            <a:lvl1pPr marL="0" indent="0">
              <a:buNone/>
              <a:defRPr sz="5669"/>
            </a:lvl1pPr>
            <a:lvl2pPr marL="1619951" indent="0">
              <a:buNone/>
              <a:defRPr sz="4960"/>
            </a:lvl2pPr>
            <a:lvl3pPr marL="3239902" indent="0">
              <a:buNone/>
              <a:defRPr sz="4252"/>
            </a:lvl3pPr>
            <a:lvl4pPr marL="4859853" indent="0">
              <a:buNone/>
              <a:defRPr sz="3543"/>
            </a:lvl4pPr>
            <a:lvl5pPr marL="6479804" indent="0">
              <a:buNone/>
              <a:defRPr sz="3543"/>
            </a:lvl5pPr>
            <a:lvl6pPr marL="8099755" indent="0">
              <a:buNone/>
              <a:defRPr sz="3543"/>
            </a:lvl6pPr>
            <a:lvl7pPr marL="9719706" indent="0">
              <a:buNone/>
              <a:defRPr sz="3543"/>
            </a:lvl7pPr>
            <a:lvl8pPr marL="11339657" indent="0">
              <a:buNone/>
              <a:defRPr sz="3543"/>
            </a:lvl8pPr>
            <a:lvl9pPr marL="12959608" indent="0">
              <a:buNone/>
              <a:defRPr sz="354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1E93A-5CDF-2E4C-86EE-43D884882A5E}" type="datetimeFigureOut">
              <a:rPr lang="pt-BR" smtClean="0"/>
              <a:t>04/11/2024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59ED9-901C-7444-B90E-6CD6FE23CE7F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302471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27451" y="2300044"/>
            <a:ext cx="27944386" cy="8350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27451" y="11500170"/>
            <a:ext cx="27944386" cy="274104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227451" y="40040601"/>
            <a:ext cx="7289840" cy="230003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4252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A11E93A-5CDF-2E4C-86EE-43D884882A5E}" type="datetimeFigureOut">
              <a:rPr lang="pt-BR" smtClean="0"/>
              <a:t>04/11/2024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732264" y="40040601"/>
            <a:ext cx="10934760" cy="230003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4252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881997" y="40040601"/>
            <a:ext cx="7289840" cy="230003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4252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C659ED9-901C-7444-B90E-6CD6FE23CE7F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349827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3239902" rtl="0" eaLnBrk="1" latinLnBrk="0" hangingPunct="1">
        <a:lnSpc>
          <a:spcPct val="90000"/>
        </a:lnSpc>
        <a:spcBef>
          <a:spcPct val="0"/>
        </a:spcBef>
        <a:buNone/>
        <a:defRPr sz="1559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809976" indent="-809976" algn="l" defTabSz="3239902" rtl="0" eaLnBrk="1" latinLnBrk="0" hangingPunct="1">
        <a:lnSpc>
          <a:spcPct val="90000"/>
        </a:lnSpc>
        <a:spcBef>
          <a:spcPts val="3543"/>
        </a:spcBef>
        <a:buFont typeface="Arial" panose="020B0604020202020204" pitchFamily="34" charset="0"/>
        <a:buChar char="•"/>
        <a:defRPr sz="9921" kern="1200">
          <a:solidFill>
            <a:schemeClr val="tx1"/>
          </a:solidFill>
          <a:latin typeface="+mn-lt"/>
          <a:ea typeface="+mn-ea"/>
          <a:cs typeface="+mn-cs"/>
        </a:defRPr>
      </a:lvl1pPr>
      <a:lvl2pPr marL="2429927" indent="-809976" algn="l" defTabSz="3239902" rtl="0" eaLnBrk="1" latinLnBrk="0" hangingPunct="1">
        <a:lnSpc>
          <a:spcPct val="90000"/>
        </a:lnSpc>
        <a:spcBef>
          <a:spcPts val="1772"/>
        </a:spcBef>
        <a:buFont typeface="Arial" panose="020B0604020202020204" pitchFamily="34" charset="0"/>
        <a:buChar char="•"/>
        <a:defRPr sz="8504" kern="1200">
          <a:solidFill>
            <a:schemeClr val="tx1"/>
          </a:solidFill>
          <a:latin typeface="+mn-lt"/>
          <a:ea typeface="+mn-ea"/>
          <a:cs typeface="+mn-cs"/>
        </a:defRPr>
      </a:lvl2pPr>
      <a:lvl3pPr marL="4049878" indent="-809976" algn="l" defTabSz="3239902" rtl="0" eaLnBrk="1" latinLnBrk="0" hangingPunct="1">
        <a:lnSpc>
          <a:spcPct val="90000"/>
        </a:lnSpc>
        <a:spcBef>
          <a:spcPts val="1772"/>
        </a:spcBef>
        <a:buFont typeface="Arial" panose="020B0604020202020204" pitchFamily="34" charset="0"/>
        <a:buChar char="•"/>
        <a:defRPr sz="7086" kern="1200">
          <a:solidFill>
            <a:schemeClr val="tx1"/>
          </a:solidFill>
          <a:latin typeface="+mn-lt"/>
          <a:ea typeface="+mn-ea"/>
          <a:cs typeface="+mn-cs"/>
        </a:defRPr>
      </a:lvl3pPr>
      <a:lvl4pPr marL="5669829" indent="-809976" algn="l" defTabSz="3239902" rtl="0" eaLnBrk="1" latinLnBrk="0" hangingPunct="1">
        <a:lnSpc>
          <a:spcPct val="90000"/>
        </a:lnSpc>
        <a:spcBef>
          <a:spcPts val="1772"/>
        </a:spcBef>
        <a:buFont typeface="Arial" panose="020B0604020202020204" pitchFamily="34" charset="0"/>
        <a:buChar char="•"/>
        <a:defRPr sz="6378" kern="1200">
          <a:solidFill>
            <a:schemeClr val="tx1"/>
          </a:solidFill>
          <a:latin typeface="+mn-lt"/>
          <a:ea typeface="+mn-ea"/>
          <a:cs typeface="+mn-cs"/>
        </a:defRPr>
      </a:lvl4pPr>
      <a:lvl5pPr marL="7289780" indent="-809976" algn="l" defTabSz="3239902" rtl="0" eaLnBrk="1" latinLnBrk="0" hangingPunct="1">
        <a:lnSpc>
          <a:spcPct val="90000"/>
        </a:lnSpc>
        <a:spcBef>
          <a:spcPts val="1772"/>
        </a:spcBef>
        <a:buFont typeface="Arial" panose="020B0604020202020204" pitchFamily="34" charset="0"/>
        <a:buChar char="•"/>
        <a:defRPr sz="6378" kern="1200">
          <a:solidFill>
            <a:schemeClr val="tx1"/>
          </a:solidFill>
          <a:latin typeface="+mn-lt"/>
          <a:ea typeface="+mn-ea"/>
          <a:cs typeface="+mn-cs"/>
        </a:defRPr>
      </a:lvl5pPr>
      <a:lvl6pPr marL="8909731" indent="-809976" algn="l" defTabSz="3239902" rtl="0" eaLnBrk="1" latinLnBrk="0" hangingPunct="1">
        <a:lnSpc>
          <a:spcPct val="90000"/>
        </a:lnSpc>
        <a:spcBef>
          <a:spcPts val="1772"/>
        </a:spcBef>
        <a:buFont typeface="Arial" panose="020B0604020202020204" pitchFamily="34" charset="0"/>
        <a:buChar char="•"/>
        <a:defRPr sz="6378" kern="1200">
          <a:solidFill>
            <a:schemeClr val="tx1"/>
          </a:solidFill>
          <a:latin typeface="+mn-lt"/>
          <a:ea typeface="+mn-ea"/>
          <a:cs typeface="+mn-cs"/>
        </a:defRPr>
      </a:lvl6pPr>
      <a:lvl7pPr marL="10529682" indent="-809976" algn="l" defTabSz="3239902" rtl="0" eaLnBrk="1" latinLnBrk="0" hangingPunct="1">
        <a:lnSpc>
          <a:spcPct val="90000"/>
        </a:lnSpc>
        <a:spcBef>
          <a:spcPts val="1772"/>
        </a:spcBef>
        <a:buFont typeface="Arial" panose="020B0604020202020204" pitchFamily="34" charset="0"/>
        <a:buChar char="•"/>
        <a:defRPr sz="6378" kern="1200">
          <a:solidFill>
            <a:schemeClr val="tx1"/>
          </a:solidFill>
          <a:latin typeface="+mn-lt"/>
          <a:ea typeface="+mn-ea"/>
          <a:cs typeface="+mn-cs"/>
        </a:defRPr>
      </a:lvl7pPr>
      <a:lvl8pPr marL="12149633" indent="-809976" algn="l" defTabSz="3239902" rtl="0" eaLnBrk="1" latinLnBrk="0" hangingPunct="1">
        <a:lnSpc>
          <a:spcPct val="90000"/>
        </a:lnSpc>
        <a:spcBef>
          <a:spcPts val="1772"/>
        </a:spcBef>
        <a:buFont typeface="Arial" panose="020B0604020202020204" pitchFamily="34" charset="0"/>
        <a:buChar char="•"/>
        <a:defRPr sz="6378" kern="1200">
          <a:solidFill>
            <a:schemeClr val="tx1"/>
          </a:solidFill>
          <a:latin typeface="+mn-lt"/>
          <a:ea typeface="+mn-ea"/>
          <a:cs typeface="+mn-cs"/>
        </a:defRPr>
      </a:lvl8pPr>
      <a:lvl9pPr marL="13769584" indent="-809976" algn="l" defTabSz="3239902" rtl="0" eaLnBrk="1" latinLnBrk="0" hangingPunct="1">
        <a:lnSpc>
          <a:spcPct val="90000"/>
        </a:lnSpc>
        <a:spcBef>
          <a:spcPts val="1772"/>
        </a:spcBef>
        <a:buFont typeface="Arial" panose="020B0604020202020204" pitchFamily="34" charset="0"/>
        <a:buChar char="•"/>
        <a:defRPr sz="637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239902" rtl="0" eaLnBrk="1" latinLnBrk="0" hangingPunct="1">
        <a:defRPr sz="6378" kern="1200">
          <a:solidFill>
            <a:schemeClr val="tx1"/>
          </a:solidFill>
          <a:latin typeface="+mn-lt"/>
          <a:ea typeface="+mn-ea"/>
          <a:cs typeface="+mn-cs"/>
        </a:defRPr>
      </a:lvl1pPr>
      <a:lvl2pPr marL="1619951" algn="l" defTabSz="3239902" rtl="0" eaLnBrk="1" latinLnBrk="0" hangingPunct="1">
        <a:defRPr sz="6378" kern="1200">
          <a:solidFill>
            <a:schemeClr val="tx1"/>
          </a:solidFill>
          <a:latin typeface="+mn-lt"/>
          <a:ea typeface="+mn-ea"/>
          <a:cs typeface="+mn-cs"/>
        </a:defRPr>
      </a:lvl2pPr>
      <a:lvl3pPr marL="3239902" algn="l" defTabSz="3239902" rtl="0" eaLnBrk="1" latinLnBrk="0" hangingPunct="1">
        <a:defRPr sz="6378" kern="1200">
          <a:solidFill>
            <a:schemeClr val="tx1"/>
          </a:solidFill>
          <a:latin typeface="+mn-lt"/>
          <a:ea typeface="+mn-ea"/>
          <a:cs typeface="+mn-cs"/>
        </a:defRPr>
      </a:lvl3pPr>
      <a:lvl4pPr marL="4859853" algn="l" defTabSz="3239902" rtl="0" eaLnBrk="1" latinLnBrk="0" hangingPunct="1">
        <a:defRPr sz="6378" kern="1200">
          <a:solidFill>
            <a:schemeClr val="tx1"/>
          </a:solidFill>
          <a:latin typeface="+mn-lt"/>
          <a:ea typeface="+mn-ea"/>
          <a:cs typeface="+mn-cs"/>
        </a:defRPr>
      </a:lvl4pPr>
      <a:lvl5pPr marL="6479804" algn="l" defTabSz="3239902" rtl="0" eaLnBrk="1" latinLnBrk="0" hangingPunct="1">
        <a:defRPr sz="6378" kern="1200">
          <a:solidFill>
            <a:schemeClr val="tx1"/>
          </a:solidFill>
          <a:latin typeface="+mn-lt"/>
          <a:ea typeface="+mn-ea"/>
          <a:cs typeface="+mn-cs"/>
        </a:defRPr>
      </a:lvl5pPr>
      <a:lvl6pPr marL="8099755" algn="l" defTabSz="3239902" rtl="0" eaLnBrk="1" latinLnBrk="0" hangingPunct="1">
        <a:defRPr sz="6378" kern="1200">
          <a:solidFill>
            <a:schemeClr val="tx1"/>
          </a:solidFill>
          <a:latin typeface="+mn-lt"/>
          <a:ea typeface="+mn-ea"/>
          <a:cs typeface="+mn-cs"/>
        </a:defRPr>
      </a:lvl6pPr>
      <a:lvl7pPr marL="9719706" algn="l" defTabSz="3239902" rtl="0" eaLnBrk="1" latinLnBrk="0" hangingPunct="1">
        <a:defRPr sz="6378" kern="1200">
          <a:solidFill>
            <a:schemeClr val="tx1"/>
          </a:solidFill>
          <a:latin typeface="+mn-lt"/>
          <a:ea typeface="+mn-ea"/>
          <a:cs typeface="+mn-cs"/>
        </a:defRPr>
      </a:lvl7pPr>
      <a:lvl8pPr marL="11339657" algn="l" defTabSz="3239902" rtl="0" eaLnBrk="1" latinLnBrk="0" hangingPunct="1">
        <a:defRPr sz="6378" kern="1200">
          <a:solidFill>
            <a:schemeClr val="tx1"/>
          </a:solidFill>
          <a:latin typeface="+mn-lt"/>
          <a:ea typeface="+mn-ea"/>
          <a:cs typeface="+mn-cs"/>
        </a:defRPr>
      </a:lvl8pPr>
      <a:lvl9pPr marL="12959608" algn="l" defTabSz="3239902" rtl="0" eaLnBrk="1" latinLnBrk="0" hangingPunct="1">
        <a:defRPr sz="637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85;g2d51b31f47f_0_4">
            <a:extLst>
              <a:ext uri="{FF2B5EF4-FFF2-40B4-BE49-F238E27FC236}">
                <a16:creationId xmlns:a16="http://schemas.microsoft.com/office/drawing/2014/main" id="{D8865CFD-F196-26D2-856C-07F075B9D9B6}"/>
              </a:ext>
            </a:extLst>
          </p:cNvPr>
          <p:cNvSpPr txBox="1"/>
          <p:nvPr/>
        </p:nvSpPr>
        <p:spPr>
          <a:xfrm>
            <a:off x="5680825" y="6183850"/>
            <a:ext cx="21732300" cy="317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TÍTULO DO TRABALHO: </a:t>
            </a:r>
            <a:br>
              <a:rPr lang="pt-BR" sz="5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pt-BR" sz="5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subtítulo do trabalho (se houver).</a:t>
            </a:r>
            <a:endParaRPr sz="50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Nome do aluno(a)</a:t>
            </a:r>
            <a:endParaRPr sz="4000" i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Nome do Orientador(a)</a:t>
            </a:r>
            <a:endParaRPr sz="4000" i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" name="Google Shape;86;g2d51b31f47f_0_4">
            <a:extLst>
              <a:ext uri="{FF2B5EF4-FFF2-40B4-BE49-F238E27FC236}">
                <a16:creationId xmlns:a16="http://schemas.microsoft.com/office/drawing/2014/main" id="{F393E3BA-6979-882C-2C08-5AAF8C6A3FC2}"/>
              </a:ext>
            </a:extLst>
          </p:cNvPr>
          <p:cNvCxnSpPr/>
          <p:nvPr/>
        </p:nvCxnSpPr>
        <p:spPr>
          <a:xfrm>
            <a:off x="16546975" y="11427700"/>
            <a:ext cx="0" cy="282720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" name="Google Shape;87;g2d51b31f47f_0_4">
            <a:extLst>
              <a:ext uri="{FF2B5EF4-FFF2-40B4-BE49-F238E27FC236}">
                <a16:creationId xmlns:a16="http://schemas.microsoft.com/office/drawing/2014/main" id="{4DF3297E-A472-C622-0E7F-A7D3528C7E26}"/>
              </a:ext>
            </a:extLst>
          </p:cNvPr>
          <p:cNvSpPr txBox="1"/>
          <p:nvPr/>
        </p:nvSpPr>
        <p:spPr>
          <a:xfrm>
            <a:off x="1915625" y="11757975"/>
            <a:ext cx="13805700" cy="107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ORIENTAÇÕES (CALIBRI, 40 </a:t>
            </a:r>
            <a:r>
              <a:rPr lang="pt-BR" sz="40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pt</a:t>
            </a:r>
            <a:r>
              <a:rPr lang="pt-BR" sz="4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):</a:t>
            </a:r>
            <a:endParaRPr sz="40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0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Os textos devem estar na fonte </a:t>
            </a:r>
            <a:r>
              <a:rPr lang="pt-BR" sz="35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Calibri</a:t>
            </a:r>
            <a:r>
              <a:rPr lang="pt-BR" sz="3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tamanho mínimo 35pt, espaçamento simples. </a:t>
            </a:r>
            <a:br>
              <a:rPr lang="pt-BR" sz="3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pt-BR" sz="3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pt-BR" sz="3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 banner pode ser construído da forma que os autores considerarem mais interessante para a apresentação do projeto. </a:t>
            </a:r>
            <a:endParaRPr sz="35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5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 banner deve contemplar, preferencialmente os seguintes tópicos:</a:t>
            </a:r>
            <a:endParaRPr sz="35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5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50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libri"/>
              <a:buChar char="-"/>
            </a:pPr>
            <a:r>
              <a:rPr lang="pt-BR" sz="3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Resumo</a:t>
            </a:r>
            <a:endParaRPr sz="35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50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libri"/>
              <a:buChar char="-"/>
            </a:pPr>
            <a:r>
              <a:rPr lang="pt-BR" sz="3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Objetivos</a:t>
            </a:r>
            <a:endParaRPr sz="35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50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libri"/>
              <a:buChar char="-"/>
            </a:pPr>
            <a:r>
              <a:rPr lang="pt-BR" sz="3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Resultados</a:t>
            </a:r>
            <a:endParaRPr sz="35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50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libri"/>
              <a:buChar char="-"/>
            </a:pPr>
            <a:r>
              <a:rPr lang="pt-BR" sz="3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Conclusão</a:t>
            </a:r>
            <a:endParaRPr sz="35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5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Sugere-se a organização do conteúdo em 2 colunas e a base do banner para a colocação de imagens referente ao projeto.</a:t>
            </a:r>
            <a:endParaRPr sz="35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0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616957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26</TotalTime>
  <Words>103</Words>
  <Application>Microsoft Macintosh PowerPoint</Application>
  <PresentationFormat>Custom</PresentationFormat>
  <Paragraphs>16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Aptos</vt:lpstr>
      <vt:lpstr>Aptos Display</vt:lpstr>
      <vt:lpstr>Arial</vt:lpstr>
      <vt:lpstr>Calibri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ROBERTA PEREIRA DIAS</dc:creator>
  <cp:lastModifiedBy>ROBERTA PEREIRA DIAS</cp:lastModifiedBy>
  <cp:revision>9</cp:revision>
  <dcterms:created xsi:type="dcterms:W3CDTF">2024-11-05T00:37:23Z</dcterms:created>
  <dcterms:modified xsi:type="dcterms:W3CDTF">2024-11-05T01:04:10Z</dcterms:modified>
</cp:coreProperties>
</file>